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78" r:id="rId2"/>
    <p:sldId id="379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52"/>
    <p:restoredTop sz="94673"/>
  </p:normalViewPr>
  <p:slideViewPr>
    <p:cSldViewPr snapToGrid="0" snapToObjects="1">
      <p:cViewPr varScale="1">
        <p:scale>
          <a:sx n="168" d="100"/>
          <a:sy n="168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44E3-7C86-F44F-96DD-E4AF01B74E28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A286-AD3F-024B-9274-59FEABBD9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dirty="0"/>
              <a:t>\\ Titulo do eBook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ou Marca da Empresa | Site | Midias Sociais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48C0-4682-0544-95F5-DCDA4149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893E1-7D74-7B41-BC4D-46CAE11FC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06124-3FB3-AE44-82A8-B9B0B2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03597-156A-FE4F-93A7-55E7C51B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E986E2-7805-BD40-816F-9306672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A5F8-0958-BB49-9498-E5FC2CF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E96912-6273-DA47-91B0-8EDE90C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B07C3-2332-B647-BE44-1B20179E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EC9AE0-3746-9144-A7C0-410A6184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2C0E6-E0C8-1140-881B-089A298B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9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1D167-F108-AC40-B176-34E87FC8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59F3A0-7AA9-984D-9093-7997E7D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36C57-34F0-AF43-A7B6-5CCA048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106F7-9B65-5042-9575-033D60A0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03255-65F6-8B4B-8155-DE3120A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8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87B56-5D4C-6944-9311-1701FE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CD77E-63D3-7F4E-A117-4BB08A9B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3D7CF-0C0C-1A42-B138-85E8524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0EDDF-6B51-FE4A-B4B8-2F6B1487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52804-2B36-E740-ABD6-61C5BF8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90CA-2C81-6640-8232-D0B4D0B6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54867-69FA-ED4A-B4F9-8A28E70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B1F97-B6E4-BB4A-9244-C309971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E4EA4-3BBE-CD4E-874B-A72AE11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4CF375-9D15-8942-9AF3-5FD86FB6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2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023E-40AC-0143-BCCC-CBFD716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7CFD1-0F88-7B4E-BA3E-9CEC6A5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AA431A-582F-6540-B6C8-FFF3AB0D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9BAB9-A93A-194C-89AD-AE8DD6B3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20BD7D-88A0-E34F-BEE7-22CB4C19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F518A6-EC4E-054B-BB2F-1245AC4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5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DF6F-921D-6F48-AD26-41B738F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FA753D-A427-2845-9D0F-CCFEA4D2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108BB-8383-2248-B396-81AF4275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45247-BF6E-854D-8735-9AF82940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D0C70E-239B-8841-AA5A-FBE6E0EF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4CF6BF-AE76-B54C-89C2-6551CF8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52888E-1094-C64E-A29B-7BC10D3E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265692-B370-DB48-A349-BA2C219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8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AFEC-9C34-0B4F-B83A-1994C6C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31A4E-F183-5A45-8E31-C4B8B68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B94E41-AD99-B349-9CE8-5DF0AED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375FDE-BC95-8B43-84F2-6B30EBCB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5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825A37-99A5-1741-84D7-683961C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704EA2-A2EB-5C45-9F61-4781D64B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98EBC8-4D9F-1340-8630-4D4ED5B6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2BFB-1655-6248-BD6F-5C9BA7AD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E8960-49DD-D743-A34A-7ED402A5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9E0D1B-8A8A-214D-953F-5CEA633C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9C73EF-ECB2-F44B-A3BD-139149E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971C5-4960-CB4E-8032-48B10990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8276CC-051B-6344-8F38-A9A170D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9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4BCC2-32D6-E549-89D8-93733FEC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21EC6-C879-5F40-90A6-26A51575D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7B3D8-D4E1-914D-A536-5008748B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A9538-C424-EA45-9DE2-9D26E3D6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6799B4-36EF-E14F-AAB3-6429087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ADD7B-208E-9843-B0D9-EECB7FF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9EA75D-26E3-9C4B-9CA1-412D6F19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CF52A-B2E0-8149-B690-4FE2D997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C9364-8A97-3142-A5C1-F01D5B955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9C63-BF6E-B648-BD54-713C80A4BE31}" type="datetimeFigureOut">
              <a:rPr lang="pt-BR" smtClean="0"/>
              <a:t>14/01/2020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F219C-A8F8-5041-A0F1-9844F7E37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813F2D-5222-A84A-808E-D9D08215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505747" y="1688067"/>
            <a:ext cx="9162253" cy="2775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336800" y="259951"/>
            <a:ext cx="3159198" cy="1805959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237010" y="3641142"/>
            <a:ext cx="7636230" cy="3172118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7011" y="2246131"/>
            <a:ext cx="787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API – Dia 2</a:t>
            </a:r>
            <a:endParaRPr lang="en-US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fo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953" y="3654021"/>
            <a:ext cx="6922356" cy="3155260"/>
          </a:xfrm>
          <a:prstGeom prst="rect">
            <a:avLst/>
          </a:prstGeom>
        </p:spPr>
      </p:pic>
      <p:pic>
        <p:nvPicPr>
          <p:cNvPr id="13" name="mascarazinh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734" y="3654022"/>
            <a:ext cx="5645040" cy="3155259"/>
          </a:xfrm>
          <a:prstGeom prst="rect">
            <a:avLst/>
          </a:prstGeom>
        </p:spPr>
      </p:pic>
      <p:pic>
        <p:nvPicPr>
          <p:cNvPr id="14" name="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038" y="5251204"/>
            <a:ext cx="855039" cy="755999"/>
          </a:xfrm>
          <a:prstGeom prst="rect">
            <a:avLst/>
          </a:prstGeom>
        </p:spPr>
      </p:pic>
      <p:pic>
        <p:nvPicPr>
          <p:cNvPr id="15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345" y="6053282"/>
            <a:ext cx="881999" cy="755999"/>
          </a:xfrm>
          <a:prstGeom prst="rect">
            <a:avLst/>
          </a:prstGeom>
        </p:spPr>
      </p:pic>
      <p:pic>
        <p:nvPicPr>
          <p:cNvPr id="16" name="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8" y="4028538"/>
            <a:ext cx="855039" cy="755999"/>
          </a:xfrm>
          <a:prstGeom prst="rect">
            <a:avLst/>
          </a:prstGeom>
        </p:spPr>
      </p:pic>
      <p:pic>
        <p:nvPicPr>
          <p:cNvPr id="17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8754799" y="4842137"/>
            <a:ext cx="881999" cy="755999"/>
          </a:xfrm>
          <a:prstGeom prst="rect">
            <a:avLst/>
          </a:prstGeom>
        </p:spPr>
      </p:pic>
      <p:pic>
        <p:nvPicPr>
          <p:cNvPr id="18" name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4443639"/>
            <a:ext cx="855039" cy="755999"/>
          </a:xfrm>
          <a:prstGeom prst="rect">
            <a:avLst/>
          </a:prstGeom>
        </p:spPr>
      </p:pic>
      <p:pic>
        <p:nvPicPr>
          <p:cNvPr id="20" name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243" y="5646707"/>
            <a:ext cx="855039" cy="755999"/>
          </a:xfrm>
          <a:prstGeom prst="rect">
            <a:avLst/>
          </a:prstGeom>
        </p:spPr>
      </p:pic>
      <p:pic>
        <p:nvPicPr>
          <p:cNvPr id="21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664" y="5241285"/>
            <a:ext cx="881999" cy="755999"/>
          </a:xfrm>
          <a:prstGeom prst="rect">
            <a:avLst/>
          </a:prstGeom>
        </p:spPr>
      </p:pic>
      <p:pic>
        <p:nvPicPr>
          <p:cNvPr id="22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6065982"/>
            <a:ext cx="881999" cy="7559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87412" y="3691330"/>
            <a:ext cx="2926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spc="-60" dirty="0">
                <a:solidFill>
                  <a:srgbClr val="000000"/>
                </a:solidFill>
              </a:rPr>
              <a:t>Workshop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8DAF45-C593-1E47-B198-85BE433D42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904" y="479007"/>
            <a:ext cx="2486991" cy="13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FB446-901A-CD48-913E-1A4EA8D3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55116E-E0FA-6F4A-B2E1-DF70BF09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9510" y="-451866"/>
            <a:ext cx="23291019" cy="7761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94F4C-ED45-A341-AE61-A5827DB7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599" y="4834890"/>
            <a:ext cx="49784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pi resources">
            <a:extLst>
              <a:ext uri="{FF2B5EF4-FFF2-40B4-BE49-F238E27FC236}">
                <a16:creationId xmlns:a16="http://schemas.microsoft.com/office/drawing/2014/main" id="{AEB75AA8-AA0C-D843-B537-37683208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880" y="-883920"/>
            <a:ext cx="7191910" cy="35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pi resources">
            <a:extLst>
              <a:ext uri="{FF2B5EF4-FFF2-40B4-BE49-F238E27FC236}">
                <a16:creationId xmlns:a16="http://schemas.microsoft.com/office/drawing/2014/main" id="{24EF19DE-7D19-B64B-A591-8C847082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93" y="1901018"/>
            <a:ext cx="9773007" cy="49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7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3C536-59EF-FD40-B07A-6F822F52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840" y="0"/>
            <a:ext cx="12679680" cy="8453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BCA4C-ECAD-7F4B-8C03-2EA0C1D1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61" y="3164048"/>
            <a:ext cx="1209619" cy="828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8D8F6-C2A7-FF49-B91D-1AEE5B8F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1" y="3164047"/>
            <a:ext cx="1209619" cy="8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D254B-C847-2C44-890D-C6F8D409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0600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10B44-7E92-E343-B911-FBCF8558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F1064-177C-7341-B0A5-36EFB28A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290" y="-60960"/>
            <a:ext cx="16290579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619EB-B78E-834F-BB69-793E9D91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DE74-7580-AB43-8D14-7429753A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96" y="0"/>
            <a:ext cx="816764" cy="113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8BB37-9A2D-834F-A2C6-846B6A023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607" y="-1844040"/>
            <a:ext cx="12695213" cy="88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E102D-546C-FC44-814E-90824951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11" y="0"/>
            <a:ext cx="10340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0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FOTO.PNG"/>
  <p:tag name="PXPSD_PNGPATH" val="\"/>
  <p:tag name="PXPSD_PNGFILENAME" val="TELA01_FOTO.PNG"/>
  <p:tag name="PXPSD_LAYERNAME" val="foto"/>
  <p:tag name="PXPSD_PSDPATH" val="A:\ARKHI\Telas\02 Entrega 01\"/>
  <p:tag name="PXPSD_PSDFILENAME" val="tela01.psd"/>
  <p:tag name="PXPSD_PSDSOURCE" val="A:\ARKHI\Telas\02 Entrega 01\tela01.psd"/>
  <p:tag name=" PXPSD_PSDSOURCELAY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MASCARAZINHA.PNG"/>
  <p:tag name="PXPSD_PNGPATH" val="\"/>
  <p:tag name="PXPSD_PNGFILENAME" val="TELA01_MASCARAZINHA.PNG"/>
  <p:tag name="PXPSD_LAYERNAME" val="mascarazinha"/>
  <p:tag name="PXPSD_PSDPATH" val="A:\ARKHI\Telas\02 Entrega 01\"/>
  <p:tag name="PXPSD_PSDFILENAME" val="tela01.psd"/>
  <p:tag name="PXPSD_PSDSOURCE" val="A:\ARKHI\Telas\02 Entrega 01\tela01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19</Words>
  <Application>Microsoft Macintosh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Trebuchet MS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Mendes</dc:creator>
  <cp:lastModifiedBy>Microsoft Office User</cp:lastModifiedBy>
  <cp:revision>60</cp:revision>
  <dcterms:created xsi:type="dcterms:W3CDTF">2018-12-30T15:44:51Z</dcterms:created>
  <dcterms:modified xsi:type="dcterms:W3CDTF">2020-01-15T00:24:02Z</dcterms:modified>
</cp:coreProperties>
</file>